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5" r:id="rId4"/>
    <p:sldId id="271" r:id="rId5"/>
    <p:sldId id="267" r:id="rId6"/>
    <p:sldId id="273" r:id="rId7"/>
    <p:sldId id="275" r:id="rId8"/>
    <p:sldId id="274" r:id="rId9"/>
    <p:sldId id="276" r:id="rId10"/>
    <p:sldId id="277" r:id="rId11"/>
    <p:sldId id="278" r:id="rId12"/>
    <p:sldId id="279" r:id="rId13"/>
    <p:sldId id="280" r:id="rId14"/>
    <p:sldId id="282" r:id="rId15"/>
    <p:sldId id="283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5268" autoAdjust="0"/>
  </p:normalViewPr>
  <p:slideViewPr>
    <p:cSldViewPr snapToGrid="0">
      <p:cViewPr varScale="1">
        <p:scale>
          <a:sx n="79" d="100"/>
          <a:sy n="79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40830-8F8D-4D1E-8449-8CD5BB20FAAE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E166E-AFA3-4AB5-9A0F-79694AB63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4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E166E-AFA3-4AB5-9A0F-79694AB631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70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E166E-AFA3-4AB5-9A0F-79694AB631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E166E-AFA3-4AB5-9A0F-79694AB63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9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E166E-AFA3-4AB5-9A0F-79694AB63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3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1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6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1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7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8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1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2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3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7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87DCB-40D6-4C5F-9965-9BED01F62D7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6BF2-1B5F-4674-89C2-37FFA6FDD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Stack &amp; Unstack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5765" y="2023397"/>
            <a:ext cx="484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Import library pandas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216" y="3099520"/>
            <a:ext cx="514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Fungsi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Stack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95791" y="3824720"/>
            <a:ext cx="589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Fungsi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Unstack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b="47220"/>
          <a:stretch/>
        </p:blipFill>
        <p:spPr>
          <a:xfrm>
            <a:off x="2887102" y="2392729"/>
            <a:ext cx="3421677" cy="402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98" y="3468852"/>
            <a:ext cx="3950832" cy="2608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988" y="4194052"/>
            <a:ext cx="3956283" cy="26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9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6945" y="965459"/>
            <a:ext cx="69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Missing Value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6426" y="2521586"/>
            <a:ext cx="48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Merupakan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suatu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istilah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untuk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menyebut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 yang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hilang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dataset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hal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ini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umum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terjadi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dalam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analisis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2916" y="4009291"/>
            <a:ext cx="48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Cara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mengatasi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missing values: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Menghapus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baris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atau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Mengisi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nilai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kosong</a:t>
            </a:r>
            <a:endParaRPr lang="en-US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Menggunakan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teknik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imputasi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5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Missing Value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1408" y="2286046"/>
            <a:ext cx="484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Menghapus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baris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atau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778" y="2743511"/>
            <a:ext cx="4762913" cy="3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3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Missing Value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1408" y="2286046"/>
            <a:ext cx="484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Mengisi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Nilai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Kosong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31" y="2655378"/>
            <a:ext cx="4785775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TUGAS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1408" y="2286046"/>
            <a:ext cx="48453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Unduh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file dataset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link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berikut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: https://drive.google.com/file/d/1At-PJ0rmQdP_CZdWHbYUt2YC5nD8J1KP/view?usp=sharing</a:t>
            </a:r>
            <a:endParaRPr lang="en-US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Lihat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apakah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terdapat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 yang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hilang</a:t>
            </a:r>
            <a:endParaRPr lang="en-US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Perbaiki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tersebut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metode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menghapus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 yang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kosong</a:t>
            </a:r>
            <a:endParaRPr lang="en-US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Perbaiki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tersebut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metode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mengisi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 yang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kosong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62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ROG Fonts" panose="00000500000000000000" pitchFamily="50" charset="0"/>
              </a:rPr>
              <a:t>Referensi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3587" y="2597331"/>
            <a:ext cx="484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https://</a:t>
            </a:r>
            <a:r>
              <a:rPr lang="en-US" sz="20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dqlab.id/</a:t>
            </a:r>
            <a:endParaRPr lang="en-US" sz="20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8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2960" y="3834645"/>
            <a:ext cx="288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Bookman Old Style" panose="02050604050505020204" pitchFamily="18" charset="0"/>
              </a:rPr>
              <a:t>Memahami</a:t>
            </a:r>
            <a:r>
              <a:rPr lang="en-US" dirty="0" smtClean="0">
                <a:latin typeface="Bookman Old Style" panose="02050604050505020204" pitchFamily="18" charset="0"/>
              </a:rPr>
              <a:t> Stack &amp; Unstack </a:t>
            </a:r>
            <a:r>
              <a:rPr lang="en-US" dirty="0" err="1" smtClean="0"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latin typeface="Bookman Old Style" panose="02050604050505020204" pitchFamily="18" charset="0"/>
              </a:rPr>
              <a:t> Pandas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98618" y="1122479"/>
            <a:ext cx="659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ROG Fonts" panose="00000500000000000000" pitchFamily="50" charset="0"/>
              </a:rPr>
              <a:t>Tujuan</a:t>
            </a:r>
            <a:r>
              <a:rPr lang="en-US" sz="2800" b="1" dirty="0" smtClean="0">
                <a:solidFill>
                  <a:schemeClr val="bg1"/>
                </a:solidFill>
                <a:latin typeface="ROG Fonts" panose="00000500000000000000" pitchFamily="50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ROG Fonts" panose="00000500000000000000" pitchFamily="50" charset="0"/>
              </a:rPr>
              <a:t>Pembelajaran</a:t>
            </a:r>
            <a:endParaRPr lang="en-US" sz="2800" b="1" dirty="0">
              <a:solidFill>
                <a:schemeClr val="bg1"/>
              </a:solidFill>
              <a:latin typeface="ROG Fonts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2508" y="3814618"/>
            <a:ext cx="288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Handling Missing Value </a:t>
            </a:r>
            <a:r>
              <a:rPr lang="en-US" dirty="0" err="1" smtClean="0"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latin typeface="Bookman Old Style" panose="02050604050505020204" pitchFamily="18" charset="0"/>
              </a:rPr>
              <a:t> Pandas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3412" y="3834645"/>
            <a:ext cx="288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Bookman Old Style" panose="02050604050505020204" pitchFamily="18" charset="0"/>
              </a:rPr>
              <a:t>Memahami</a:t>
            </a:r>
            <a:r>
              <a:rPr lang="en-US" dirty="0" smtClean="0">
                <a:latin typeface="Bookman Old Style" panose="02050604050505020204" pitchFamily="18" charset="0"/>
              </a:rPr>
              <a:t> indexing </a:t>
            </a:r>
            <a:r>
              <a:rPr lang="en-US" dirty="0" err="1" smtClean="0">
                <a:latin typeface="Bookman Old Style" panose="02050604050505020204" pitchFamily="18" charset="0"/>
              </a:rPr>
              <a:t>dan</a:t>
            </a:r>
            <a:r>
              <a:rPr lang="en-US" dirty="0" smtClean="0">
                <a:latin typeface="Bookman Old Style" panose="02050604050505020204" pitchFamily="18" charset="0"/>
              </a:rPr>
              <a:t> transforming </a:t>
            </a:r>
            <a:r>
              <a:rPr lang="en-US" dirty="0" err="1" smtClean="0"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latin typeface="Bookman Old Style" panose="02050604050505020204" pitchFamily="18" charset="0"/>
              </a:rPr>
              <a:t> Pandas</a:t>
            </a: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4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LIBRARY PANDAS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6429" y="2536379"/>
            <a:ext cx="48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Pandas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merupakan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library yang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memudahkan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dalam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melakukan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manipulasi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, </a:t>
            </a:r>
            <a:r>
              <a:rPr lang="en-US" i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cleansing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hingga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analisis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struktur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3301" y="4176323"/>
            <a:ext cx="48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Pandas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menggunakan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konsep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array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dari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NumPy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namun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memberi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index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array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tersebut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sehingga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disebut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series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atau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DataFrame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20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INDEXING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6429" y="2536379"/>
            <a:ext cx="484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Index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merupakan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i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key identifier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dari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tiap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row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untuk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Series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atau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Dataframe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72239" y="3429000"/>
            <a:ext cx="48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Index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terdiri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dari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satu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(</a:t>
            </a:r>
            <a:r>
              <a:rPr lang="en-US" i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single index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)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atau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(</a:t>
            </a:r>
            <a:r>
              <a:rPr lang="en-US" i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multiple </a:t>
            </a:r>
            <a:r>
              <a:rPr lang="en-US" i="1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)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atau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dikenal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i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hierarchical indexing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6429" y="4875619"/>
            <a:ext cx="48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Index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i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multiple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terjadi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karena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i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unique identifier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tidak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dapat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dicapai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hanya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i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index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1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saja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  <a:endParaRPr lang="en-US" i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89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INDEXING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2770" y="2040538"/>
            <a:ext cx="599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Unduh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file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link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berikut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: https://drive.google.com/file/d/1NTVgoOMkwTi0xaAXCW443mDJCgj-hr53/view?usp=sharing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2769" y="2963868"/>
            <a:ext cx="484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Baca file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pandas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2769" y="4071864"/>
            <a:ext cx="514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Melihat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Jumlah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Index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suatu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dataframe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42769" y="4941294"/>
            <a:ext cx="589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Melihat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Jumlah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Suatu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Dataframe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106" y="3333200"/>
            <a:ext cx="3421677" cy="7620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106" y="4416646"/>
            <a:ext cx="3269263" cy="5715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106" y="5309576"/>
            <a:ext cx="3292125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1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6945" y="965459"/>
            <a:ext cx="69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ROG Fonts" panose="00000500000000000000" pitchFamily="50" charset="0"/>
              </a:rPr>
              <a:t>SlicinG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6428" y="2356793"/>
            <a:ext cx="4845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Slicing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merupakan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suatu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cara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untuk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melakukan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filter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dataframe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berdasarkan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kriteria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tertentu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2916" y="3429000"/>
            <a:ext cx="484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Cara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untuk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slicing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dataframe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menggunakan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metode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  <a:r>
              <a:rPr lang="en-US" b="1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loc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  <a:r>
              <a:rPr lang="en-US" b="1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iloc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6428" y="4250879"/>
            <a:ext cx="48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Metode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  <a:r>
              <a:rPr lang="en-US" b="1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iloc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ditujukan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untuk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proses </a:t>
            </a:r>
            <a:r>
              <a:rPr lang="en-US" i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slicing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berdasarkan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index,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tetapi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  <a:r>
              <a:rPr lang="en-US" b="1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loc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lebih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sering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digunakan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karena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lebih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fleksible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31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5" y="965459"/>
            <a:ext cx="659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Slicing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2770" y="2040538"/>
            <a:ext cx="599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Unduh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file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link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berikut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: https://drive.google.com/file/d/1NTVgoOMkwTi0xaAXCW443mDJCgj-hr53/view?usp=sharing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2769" y="2963868"/>
            <a:ext cx="484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Baca file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pandas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2769" y="4071864"/>
            <a:ext cx="514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Slicing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langsung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berdasarkan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42769" y="5291489"/>
            <a:ext cx="589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Slicing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bantuan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Indexing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106" y="3333200"/>
            <a:ext cx="3421677" cy="7620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106" y="4422414"/>
            <a:ext cx="4900085" cy="823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106" y="5660821"/>
            <a:ext cx="6119390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6945" y="965459"/>
            <a:ext cx="69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Transforming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6429" y="2589125"/>
            <a:ext cx="48453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Transform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adalah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ketika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mengubah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dataset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menjadi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entitas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baru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dilakukan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cara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konversi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tipe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data,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transposedataframe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lain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sebagainya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687" y="4623189"/>
            <a:ext cx="5212532" cy="11354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87595" y="4160155"/>
            <a:ext cx="514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Mengubah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Tipe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Data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72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6945" y="965459"/>
            <a:ext cx="69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G Fonts" panose="00000500000000000000" pitchFamily="50" charset="0"/>
              </a:rPr>
              <a:t>Stack &amp; </a:t>
            </a:r>
            <a:r>
              <a:rPr lang="en-US" sz="2400" b="1" dirty="0" err="1" smtClean="0">
                <a:latin typeface="ROG Fonts" panose="00000500000000000000" pitchFamily="50" charset="0"/>
              </a:rPr>
              <a:t>UnSTACK</a:t>
            </a:r>
            <a:endParaRPr lang="en-US" sz="2400" b="1" dirty="0">
              <a:latin typeface="ROG Fonts" panose="000005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6428" y="2356793"/>
            <a:ext cx="4845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Stack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Unstack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merupakan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dua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fungsi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berguna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dalam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manipulasi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dataframe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di panda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2916" y="3429000"/>
            <a:ext cx="48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Stack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digunakan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untuk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mengubah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menjadi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indeks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sedangkan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unstack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digunakan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untuk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mengubah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indeks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menjadi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6427" y="4778206"/>
            <a:ext cx="484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Stack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dapat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digunakan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dataframe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multi-level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kolom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sedangkan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unstack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dapat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digunakan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dataframe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multi-level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indeks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5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371</Words>
  <Application>Microsoft Office PowerPoint</Application>
  <PresentationFormat>Widescreen</PresentationFormat>
  <Paragraphs>57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Bookman Old Style</vt:lpstr>
      <vt:lpstr>Calibri</vt:lpstr>
      <vt:lpstr>Calibri Light</vt:lpstr>
      <vt:lpstr>ROG Fonts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46</cp:revision>
  <dcterms:created xsi:type="dcterms:W3CDTF">2023-10-31T10:20:07Z</dcterms:created>
  <dcterms:modified xsi:type="dcterms:W3CDTF">2023-11-08T09:17:48Z</dcterms:modified>
</cp:coreProperties>
</file>